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9144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8BF"/>
    <a:srgbClr val="009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578"/>
  </p:normalViewPr>
  <p:slideViewPr>
    <p:cSldViewPr snapToGrid="0" snapToObjects="1">
      <p:cViewPr varScale="1">
        <p:scale>
          <a:sx n="81" d="100"/>
          <a:sy n="81" d="100"/>
        </p:scale>
        <p:origin x="256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5C218-7304-CC41-850C-A4E4EFF05FF8}" type="datetimeFigureOut">
              <a:rPr lang="en-NL" smtClean="0"/>
              <a:t>03/16/2022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46C89-6169-944D-A60B-7C0CFEC6219B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7380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46C89-6169-944D-A60B-7C0CFEC6219B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9142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7C44D2D5-9A30-D041-B466-73F0E589B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99" y="648182"/>
            <a:ext cx="8513639" cy="1516284"/>
          </a:xfrm>
          <a:prstGeom prst="rect">
            <a:avLst/>
          </a:prstGeom>
        </p:spPr>
        <p:txBody>
          <a:bodyPr anchor="t" anchorCtr="0"/>
          <a:lstStyle>
            <a:lvl1pPr fontAlgn="t">
              <a:defRPr sz="46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NL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CA77072-3926-0540-9FD6-DF66091D6F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03012" y="3622876"/>
            <a:ext cx="3040988" cy="4676172"/>
          </a:xfrm>
          <a:prstGeom prst="rect">
            <a:avLst/>
          </a:prstGeom>
        </p:spPr>
        <p:txBody>
          <a:bodyPr lIns="180000"/>
          <a:lstStyle>
            <a:lvl1pPr>
              <a:lnSpc>
                <a:spcPct val="120000"/>
              </a:lnSpc>
              <a:defRPr baseline="0">
                <a:latin typeface="Poppins" pitchFamily="2" charset="77"/>
              </a:defRPr>
            </a:lvl1pPr>
            <a:lvl2pPr>
              <a:lnSpc>
                <a:spcPct val="120000"/>
              </a:lnSpc>
              <a:defRPr baseline="0">
                <a:latin typeface="Poppins" pitchFamily="2" charset="77"/>
              </a:defRPr>
            </a:lvl2pPr>
            <a:lvl3pPr>
              <a:lnSpc>
                <a:spcPct val="120000"/>
              </a:lnSpc>
              <a:defRPr baseline="0">
                <a:latin typeface="Poppins" pitchFamily="2" charset="77"/>
              </a:defRPr>
            </a:lvl3pPr>
            <a:lvl4pPr>
              <a:lnSpc>
                <a:spcPct val="120000"/>
              </a:lnSpc>
              <a:defRPr baseline="0">
                <a:latin typeface="Poppins" pitchFamily="2" charset="77"/>
              </a:defRPr>
            </a:lvl4pPr>
            <a:lvl5pPr>
              <a:lnSpc>
                <a:spcPct val="120000"/>
              </a:lnSpc>
              <a:defRPr baseline="0">
                <a:latin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L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7B9B46A-12CB-B440-AA1A-4CAF64733D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874" y="3622876"/>
            <a:ext cx="5448019" cy="4328932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baseline="0">
                <a:latin typeface="Poppins" pitchFamily="2" charset="77"/>
              </a:defRPr>
            </a:lvl1pPr>
            <a:lvl2pPr>
              <a:lnSpc>
                <a:spcPct val="120000"/>
              </a:lnSpc>
              <a:defRPr baseline="0">
                <a:latin typeface="Poppins" pitchFamily="2" charset="77"/>
              </a:defRPr>
            </a:lvl2pPr>
            <a:lvl3pPr>
              <a:lnSpc>
                <a:spcPct val="120000"/>
              </a:lnSpc>
              <a:defRPr baseline="0">
                <a:latin typeface="Poppins" pitchFamily="2" charset="77"/>
              </a:defRPr>
            </a:lvl3pPr>
            <a:lvl4pPr>
              <a:lnSpc>
                <a:spcPct val="120000"/>
              </a:lnSpc>
              <a:defRPr baseline="0">
                <a:latin typeface="Poppins" pitchFamily="2" charset="77"/>
              </a:defRPr>
            </a:lvl4pPr>
            <a:lvl5pPr>
              <a:lnSpc>
                <a:spcPct val="120000"/>
              </a:lnSpc>
              <a:defRPr baseline="0">
                <a:latin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L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ACBDDA5-1C54-CB4A-9429-C4FAA568EB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03012" y="8580847"/>
            <a:ext cx="3040988" cy="563155"/>
          </a:xfrm>
          <a:prstGeom prst="rect">
            <a:avLst/>
          </a:prstGeom>
        </p:spPr>
        <p:txBody>
          <a:bodyPr lIns="180000" rIns="180000">
            <a:normAutofit/>
          </a:bodyPr>
          <a:lstStyle>
            <a:lvl1pPr marL="0" indent="0">
              <a:buNone/>
              <a:defRPr sz="1000" b="0" i="1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GB" dirty="0" err="1"/>
              <a:t>Acquisitie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</a:t>
            </a:r>
            <a:r>
              <a:rPr lang="en-GB" dirty="0" err="1"/>
              <a:t>aanleiding</a:t>
            </a:r>
            <a:r>
              <a:rPr lang="en-GB" dirty="0"/>
              <a:t> van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advertentie</a:t>
            </a:r>
            <a:r>
              <a:rPr lang="en-GB" dirty="0"/>
              <a:t>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op </a:t>
            </a:r>
            <a:r>
              <a:rPr lang="en-GB" dirty="0" err="1"/>
              <a:t>prijs</a:t>
            </a:r>
            <a:r>
              <a:rPr lang="en-GB" dirty="0"/>
              <a:t> </a:t>
            </a:r>
            <a:r>
              <a:rPr lang="en-GB" dirty="0" err="1"/>
              <a:t>gesteld</a:t>
            </a:r>
            <a:r>
              <a:rPr lang="en-GB" dirty="0"/>
              <a:t>.</a:t>
            </a:r>
            <a:endParaRPr lang="en-NL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033C01D-603B-6E49-8009-489C360C02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173" y="8322968"/>
            <a:ext cx="818007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6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FB8322F-1353-1143-8C52-E4929FFC73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2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bg1"/>
          </a:solidFill>
          <a:latin typeface="Bree Serif" panose="02000503040000020004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0896F3FA-4AF2-134B-9010-91A24C33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Allround financieel medewerker</a:t>
            </a:r>
            <a:br>
              <a:rPr lang="nl-NL" dirty="0"/>
            </a:br>
            <a:br>
              <a:rPr lang="nl-NL" sz="800" dirty="0"/>
            </a:br>
            <a:r>
              <a:rPr lang="nl-NL" sz="2400" dirty="0"/>
              <a:t>32-36uur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D3FCE5A-5E08-B64C-86DE-159BA18341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009E4E"/>
                </a:solidFill>
                <a:latin typeface="Bree Serif" panose="02000503040000020004" pitchFamily="2" charset="77"/>
              </a:rPr>
              <a:t>Solliciteren?</a:t>
            </a:r>
          </a:p>
          <a:p>
            <a:pPr marL="0" indent="0">
              <a:buNone/>
            </a:pPr>
            <a:br>
              <a:rPr lang="nl-NL" sz="800" dirty="0">
                <a:cs typeface="Poppins" pitchFamily="2" charset="77"/>
              </a:rPr>
            </a:br>
            <a:r>
              <a:rPr lang="nl-NL" sz="1400" dirty="0">
                <a:cs typeface="Poppins" pitchFamily="2" charset="77"/>
              </a:rPr>
              <a:t>Wil je als financieel medewerker aan de slag? Solliciteer nu! Kijk voor meer informatie op www.rkzeist.nl</a:t>
            </a:r>
          </a:p>
          <a:p>
            <a:pPr marL="0" indent="0">
              <a:buNone/>
            </a:pPr>
            <a:r>
              <a:rPr lang="nl-NL" sz="1400" dirty="0">
                <a:cs typeface="Poppins" pitchFamily="2" charset="77"/>
              </a:rPr>
              <a:t>Stuur dan uiterlijk </a:t>
            </a:r>
            <a:r>
              <a:rPr lang="nl-NL" sz="1400">
                <a:cs typeface="Poppins" pitchFamily="2" charset="77"/>
              </a:rPr>
              <a:t>5 april </a:t>
            </a:r>
            <a:r>
              <a:rPr lang="nl-NL" sz="1400" dirty="0">
                <a:cs typeface="Poppins" pitchFamily="2" charset="77"/>
              </a:rPr>
              <a:t>2022 via werken@rkzeist.nl je motivatie en cv naar Bineke Lagerweij (</a:t>
            </a:r>
            <a:r>
              <a:rPr lang="nl-NL" sz="1400" dirty="0" err="1">
                <a:cs typeface="Poppins" pitchFamily="2" charset="77"/>
              </a:rPr>
              <a:t>hr</a:t>
            </a:r>
            <a:r>
              <a:rPr lang="nl-NL" sz="1400" dirty="0">
                <a:cs typeface="Poppins" pitchFamily="2" charset="77"/>
              </a:rPr>
              <a:t>-adviseur).</a:t>
            </a:r>
            <a:endParaRPr lang="nl-NL" sz="1400" dirty="0">
              <a:solidFill>
                <a:srgbClr val="009E4E"/>
              </a:solidFill>
              <a:latin typeface="Bree Serif" panose="02000503040000020004" pitchFamily="2" charset="77"/>
              <a:cs typeface="Poppins" pitchFamily="2" charset="77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62C2F30-5A76-F14F-99E5-D298BE1D83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874" y="3622876"/>
            <a:ext cx="5448019" cy="280782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nl-NL" sz="1400" dirty="0"/>
              <a:t>Jou spreekt juist de breedte van het vak aan. Van de verschillende financiële administraties, contacten met huurders, projectadministratie tot en met het bijdrage aan managementrapportages.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nl-NL" sz="1400" dirty="0"/>
              <a:t>Jij hebt de moderne bedrijfsadministratie in de vingers, wil graag werken in een maatschappelijk betrokken organisatie en bent toe aan een volgende stap in je carrière. 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FDBA60B-4BEC-E140-AEB4-D8DF7BAD50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/>
              <a:t>Acquisitie naar aanleiding van deze advertentie wordt niet op prijs gesteld.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F6B604-C49C-EC4F-9B98-B92E3624EA5C}"/>
              </a:ext>
            </a:extLst>
          </p:cNvPr>
          <p:cNvSpPr txBox="1"/>
          <p:nvPr/>
        </p:nvSpPr>
        <p:spPr>
          <a:xfrm>
            <a:off x="335390" y="6541918"/>
            <a:ext cx="5382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>
                <a:solidFill>
                  <a:srgbClr val="2A88BF"/>
                </a:solidFill>
                <a:latin typeface="Bree Serif" panose="02000503040000020004" pitchFamily="2" charset="77"/>
              </a:rPr>
              <a:t>Voor jou?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EB84AD0-D0BA-EB44-B015-DB5C37763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89" y="7068390"/>
            <a:ext cx="4129931" cy="58099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711EE1D1-A052-5348-90FE-1103FB110474}"/>
              </a:ext>
            </a:extLst>
          </p:cNvPr>
          <p:cNvSpPr txBox="1"/>
          <p:nvPr/>
        </p:nvSpPr>
        <p:spPr>
          <a:xfrm>
            <a:off x="503750" y="7220386"/>
            <a:ext cx="4326718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nl-NL" sz="1200">
                <a:latin typeface="Poppins" pitchFamily="2" charset="77"/>
                <a:cs typeface="Poppins" pitchFamily="2" charset="77"/>
              </a:rPr>
              <a:t>Dan is deze functie voor jou geknipt. Solliciteer nu!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93E648-EE0D-D34D-9F35-3AFDD9A31675}"/>
              </a:ext>
            </a:extLst>
          </p:cNvPr>
          <p:cNvSpPr txBox="1"/>
          <p:nvPr/>
        </p:nvSpPr>
        <p:spPr>
          <a:xfrm>
            <a:off x="1799785" y="8554256"/>
            <a:ext cx="3673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Bree Serif" panose="02000503040000020004" pitchFamily="2" charset="77"/>
              </a:rPr>
              <a:t>Hortensialaan 30 - 3702 VG Zeist </a:t>
            </a:r>
            <a:br>
              <a:rPr lang="nl-NL" sz="1000" dirty="0">
                <a:latin typeface="Bree Serif" panose="02000503040000020004" pitchFamily="2" charset="77"/>
              </a:rPr>
            </a:br>
            <a:r>
              <a:rPr lang="nl-NL" sz="1000" dirty="0">
                <a:latin typeface="Bree Serif" panose="02000503040000020004" pitchFamily="2" charset="77"/>
              </a:rPr>
              <a:t>T 030 689 50 30 - E info@rkzeist.nl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B48005-808C-BB41-85DD-09BCB33C2D66}"/>
              </a:ext>
            </a:extLst>
          </p:cNvPr>
          <p:cNvSpPr txBox="1"/>
          <p:nvPr/>
        </p:nvSpPr>
        <p:spPr>
          <a:xfrm>
            <a:off x="1799785" y="8260509"/>
            <a:ext cx="3673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Bree Serif" panose="02000503040000020004" pitchFamily="2" charset="77"/>
              </a:rPr>
              <a:t>R.K. Woningbouwstichting Zeist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F42309E-4F3B-4B45-98B3-0471D8B3B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21" y="8163227"/>
            <a:ext cx="1578164" cy="87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0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</TotalTime>
  <Words>162</Words>
  <Application>Microsoft Office PowerPoint</Application>
  <PresentationFormat>Aangepast</PresentationFormat>
  <Paragraphs>12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Bree Serif</vt:lpstr>
      <vt:lpstr>Calibri</vt:lpstr>
      <vt:lpstr>Poppins</vt:lpstr>
      <vt:lpstr>Office Theme</vt:lpstr>
      <vt:lpstr>Allround financieel medewerker  32-36uur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van Wijk</dc:creator>
  <cp:lastModifiedBy>Francine van Leur</cp:lastModifiedBy>
  <cp:revision>25</cp:revision>
  <dcterms:created xsi:type="dcterms:W3CDTF">2021-07-01T14:53:24Z</dcterms:created>
  <dcterms:modified xsi:type="dcterms:W3CDTF">2022-03-16T14:45:43Z</dcterms:modified>
</cp:coreProperties>
</file>